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60" r:id="rId3"/>
    <p:sldId id="264" r:id="rId4"/>
    <p:sldId id="293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2" r:id="rId41"/>
    <p:sldId id="257" r:id="rId42"/>
    <p:sldId id="258" r:id="rId43"/>
    <p:sldId id="259" r:id="rId44"/>
    <p:sldId id="301" r:id="rId45"/>
    <p:sldId id="303" r:id="rId46"/>
    <p:sldId id="304" r:id="rId47"/>
    <p:sldId id="305" r:id="rId48"/>
    <p:sldId id="263" r:id="rId49"/>
    <p:sldId id="261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262" r:id="rId6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0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543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79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68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60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74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40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52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17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58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46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093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573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C8ECD2-DBDD-10B9-50B3-819B2EA67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95302"/>
            <a:ext cx="9144000" cy="819150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ja-JP" altLang="en-US" sz="3600" b="1" dirty="0">
                <a:solidFill>
                  <a:srgbClr val="C00000"/>
                </a:solidFill>
              </a:rPr>
              <a:t>ネパール・ヒマラヤ光景 </a:t>
            </a:r>
            <a:r>
              <a:rPr lang="ja-JP" altLang="en-US" sz="3600" b="1" dirty="0">
                <a:solidFill>
                  <a:srgbClr val="C00000"/>
                </a:solidFill>
              </a:rPr>
              <a:t>（エベレスト街道）</a:t>
            </a:r>
            <a:br>
              <a:rPr kumimoji="1" lang="en-US" altLang="ja-JP" sz="3600" b="1" dirty="0">
                <a:solidFill>
                  <a:srgbClr val="C00000"/>
                </a:solidFill>
              </a:rPr>
            </a:br>
            <a:r>
              <a:rPr kumimoji="1" lang="en-US" altLang="ja-JP" sz="3100" b="1" dirty="0"/>
              <a:t>2026</a:t>
            </a:r>
            <a:r>
              <a:rPr kumimoji="1" lang="ja-JP" altLang="en-US" sz="3100" b="1" dirty="0"/>
              <a:t>年</a:t>
            </a:r>
            <a:r>
              <a:rPr kumimoji="1" lang="en-US" altLang="ja-JP" sz="3100" b="1" dirty="0"/>
              <a:t>9</a:t>
            </a:r>
            <a:r>
              <a:rPr kumimoji="1" lang="ja-JP" altLang="en-US" sz="3100" b="1" dirty="0"/>
              <a:t>月　</a:t>
            </a:r>
            <a:r>
              <a:rPr kumimoji="1" lang="ja-JP" altLang="en-US" sz="2800" b="1" dirty="0"/>
              <a:t>大里光伸作成</a:t>
            </a:r>
            <a:br>
              <a:rPr kumimoji="1" lang="en-US" altLang="ja-JP" sz="2800" b="1" dirty="0"/>
            </a:br>
            <a:r>
              <a:rPr kumimoji="1" lang="ja-JP" altLang="en-US" sz="2800" b="1" dirty="0"/>
              <a:t>　　　　サガルマータ（エベレスト） 世界最高峰（</a:t>
            </a:r>
            <a:r>
              <a:rPr kumimoji="1" lang="en-US" altLang="ja-JP" sz="2800" b="1" dirty="0"/>
              <a:t>8848</a:t>
            </a:r>
            <a:r>
              <a:rPr lang="ja-JP" altLang="en-US" sz="2800" b="1" dirty="0"/>
              <a:t> ㍍）</a:t>
            </a:r>
            <a:endParaRPr kumimoji="1" lang="ja-JP" altLang="en-US" sz="2800" b="1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E542343-CE69-1CD5-7093-9D964D95F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1314452"/>
            <a:ext cx="9753600" cy="554354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942A88A-4517-5B7A-9C15-15EB125F8FD0}"/>
              </a:ext>
            </a:extLst>
          </p:cNvPr>
          <p:cNvSpPr txBox="1"/>
          <p:nvPr/>
        </p:nvSpPr>
        <p:spPr>
          <a:xfrm>
            <a:off x="3390900" y="6266556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rgbClr val="0070C0"/>
                </a:solidFill>
              </a:rPr>
              <a:t>ナマステ（こんにちわ</a:t>
            </a:r>
            <a:r>
              <a:rPr kumimoji="1" lang="ja-JP" altLang="en-US" sz="2800" b="1" dirty="0">
                <a:solidFill>
                  <a:srgbClr val="0070C0"/>
                </a:solidFill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65376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AE71695-5699-F042-9562-FBE90F394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3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C9E6F5C-A461-6D33-174B-B9C8617DC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29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0000"/>
    </mc:Choice>
    <mc:Fallback>
      <p:transition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2A3EBC2-879B-F000-39D6-1BC933707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6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767B202-F052-F7DC-CB9F-7E0FB7DB0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7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295F880-5A2F-211A-0B33-8E902C532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7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DF4380C-B836-1458-5657-B3476B643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01E1CEA-CD76-4EEB-AAC9-377553A93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23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2820191-848E-3D57-1FDF-EC9C120FE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40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C5052C1-3DF0-CCD1-494E-8376DF86A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1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CC1481A-6203-C87C-0078-A00DD98EA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0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DC25C43-3C5E-764F-9C64-A6ABE5753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8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6476E4-03FA-B7B6-71DD-C92EABF01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43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7F77EE9-CE3E-55F4-3107-86F01D559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23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879A44C-6441-9051-B989-40E254A2D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9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6FA2B5F-8813-8BE8-2500-47837F1BC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89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CE7CB32-D638-BDA7-C3F8-CCDFAF688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97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7900F2B-A0C0-EE76-A26D-7B175597A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1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FF36E21-3E25-C7E5-509A-B900896DB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4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D047117-75BF-5401-A9AC-19EEA4BF2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9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7B47DF9-2974-F2A7-6A92-6AC7AC0F1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6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C955DB5-DFA5-D265-703F-B9B96ADE0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07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5603C9F-B749-4CCE-7BE7-9418DDA39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57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0D51A9E-D38F-2759-B9C2-1D1B8680B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93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63A9E83-4706-8208-8AF3-434C188F3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22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B45A865-CB59-DCBD-4FE7-0661437C2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6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5384184-D475-9F0F-5085-135AE59A7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5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5036FD7-88B9-5ED7-0341-9E543CF48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48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D0E9F9F-2A5C-75BC-2986-78ABA71EB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22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7C663DD-7BFB-90D1-7B34-725DA4669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59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0F40240-7C1C-ADFC-6CC1-E7DD3C1FE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4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402F24C-1196-852A-8B21-15DBC1593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24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087DE17-7994-50D1-FB8B-2EC2CA302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4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4865C57-8462-B19E-553E-E0E9DBEE7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91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E54D155-35B0-D5DA-4907-41196FA67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75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3E04D7D-679F-7F8C-2BB9-C5ADD42FF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76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3E37FE9-AC2F-986C-EC75-328F146D6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8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1BE04C4-3EF7-E25F-8F19-EC1398B6D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46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8541FB8-217B-2DF5-7870-466D5F6C4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80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640EAA6-5CC9-3FB4-4122-701204DC5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93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1D2F6BD-74DD-7923-55B0-2EB58006D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0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7B372B5-81A5-0E6E-74F0-44940A5ED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78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3F5EF61-E73A-960A-ED3E-1AE441241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97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B662E34-ED3B-FADD-44D0-61DB3AF2A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37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13747C4-AA8B-5E2D-8CF1-88CFC204C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98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05CF6B2-70B9-5F4C-03B4-DADAD3FEE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57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4B3235F-FD3B-1BE4-C20C-8ADCCFF23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97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16395A8-BFCF-04C7-01A1-1F6D26202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1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B6C4BFD-04C2-756A-2943-700EE84E8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65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3C7041B-CFD9-8462-6198-3085B70F6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0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53F69B9-5E9B-B53E-8728-463F14F2B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27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C1E8D99-5271-8370-382A-62C753DE8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22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C5AA436-3A66-3738-36B8-570A0A9CA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4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79C8CCE-142E-5D36-26D3-B8B79C8B8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41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A572D5B-26AE-E454-AA0E-C0B38F2CD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4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1711110-A7CF-AA5B-A9FD-DA0AE577B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05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4379142-FE67-A598-4ACA-9129CB237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9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8341E6E-BF6C-FBB0-A189-DB24866C1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25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DD84613-9743-8F31-98C2-A5F507514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6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CEF2E60-60D6-6301-82CB-CBA714CC7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30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E240F2B-2C60-C06F-C57F-E66140D28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43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354BFE7-932E-7E55-B712-5EFEE0954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84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85AC505-B9C5-4D53-E2CA-51F91B43D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76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7C17971-36C8-9339-48CC-1938833CC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51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DC636E0-84CB-9186-EBE3-CE4794BE3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17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F2DFC5C-79E7-2199-C98D-1CBDB2B10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5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4B8951E-B933-0CE6-CD89-8ABB24F75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00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0AB0A45-EEEA-FFB2-3571-BF9178DBE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4577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CED72C7-1986-D7FE-76C8-2C92F28E8CE7}"/>
              </a:ext>
            </a:extLst>
          </p:cNvPr>
          <p:cNvSpPr txBox="1"/>
          <p:nvPr/>
        </p:nvSpPr>
        <p:spPr>
          <a:xfrm>
            <a:off x="666750" y="4724400"/>
            <a:ext cx="8324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大災害の犠牲者に哀悼の意をささげます</a:t>
            </a:r>
            <a:endParaRPr kumimoji="1" lang="en-US" altLang="ja-JP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kumimoji="1" lang="ja-JP" altLang="en-US" sz="3200" b="1" dirty="0">
                <a:solidFill>
                  <a:srgbClr val="FF0000"/>
                </a:solidFill>
              </a:rPr>
              <a:t>ダンニャバード（ありがとうございました）</a:t>
            </a:r>
            <a:br>
              <a:rPr kumimoji="1" lang="en-US" altLang="ja-JP" sz="3200" b="1" dirty="0">
                <a:solidFill>
                  <a:srgbClr val="FF0000"/>
                </a:solidFill>
              </a:rPr>
            </a:br>
            <a:endParaRPr kumimoji="1" lang="ja-JP" alt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84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theme/theme1.xml><?xml version="1.0" encoding="utf-8"?>
<a:theme xmlns:a="http://schemas.openxmlformats.org/drawingml/2006/main" name="ギャラリー">
  <a:themeElements>
    <a:clrScheme name="ギャラリー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ギャラリー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ギャラリー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381</TotalTime>
  <Words>47</Words>
  <Application>Microsoft Office PowerPoint</Application>
  <PresentationFormat>画面に合わせる (4:3)</PresentationFormat>
  <Paragraphs>4</Paragraphs>
  <Slides>68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68</vt:i4>
      </vt:variant>
    </vt:vector>
  </HeadingPairs>
  <TitlesOfParts>
    <vt:vector size="71" baseType="lpstr">
      <vt:lpstr>Arial</vt:lpstr>
      <vt:lpstr>Gill Sans MT</vt:lpstr>
      <vt:lpstr>ギャラリー</vt:lpstr>
      <vt:lpstr>ネパール・ヒマラヤ光景 （エベレスト街道） 2026年9月　大里光伸作成 　　　　サガルマータ（エベレスト） 世界最高峰（8848 ㍍）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由利 大里</dc:creator>
  <cp:lastModifiedBy>由利 大里</cp:lastModifiedBy>
  <cp:revision>10</cp:revision>
  <dcterms:created xsi:type="dcterms:W3CDTF">2026-09-14T09:08:34Z</dcterms:created>
  <dcterms:modified xsi:type="dcterms:W3CDTF">2026-09-14T23:30:37Z</dcterms:modified>
</cp:coreProperties>
</file>